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  <p:sldMasterId id="2147483653" r:id="rId5"/>
    <p:sldMasterId id="2147483654" r:id="rId6"/>
    <p:sldMasterId id="2147483707" r:id="rId7"/>
    <p:sldMasterId id="2147483769" r:id="rId8"/>
  </p:sldMasterIdLst>
  <p:notesMasterIdLst>
    <p:notesMasterId r:id="rId12"/>
  </p:notesMasterIdLst>
  <p:handoutMasterIdLst>
    <p:handoutMasterId r:id="rId13"/>
  </p:handoutMasterIdLst>
  <p:sldIdLst>
    <p:sldId id="1849" r:id="rId9"/>
    <p:sldId id="2057" r:id="rId10"/>
    <p:sldId id="2056" r:id="rId11"/>
  </p:sldIdLst>
  <p:sldSz cx="9144000" cy="6858000" type="screen4x3"/>
  <p:notesSz cx="6797675" cy="9926638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66"/>
    <a:srgbClr val="FFFF00"/>
    <a:srgbClr val="035CED"/>
    <a:srgbClr val="FFCC66"/>
    <a:srgbClr val="FFCC00"/>
    <a:srgbClr val="66FF33"/>
    <a:srgbClr val="9F9AFE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4" autoAdjust="0"/>
    <p:restoredTop sz="81067" autoAdjust="0"/>
  </p:normalViewPr>
  <p:slideViewPr>
    <p:cSldViewPr>
      <p:cViewPr varScale="1">
        <p:scale>
          <a:sx n="72" d="100"/>
          <a:sy n="72" d="100"/>
        </p:scale>
        <p:origin x="30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1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96"/>
    </p:cViewPr>
  </p:sorterViewPr>
  <p:notesViewPr>
    <p:cSldViewPr>
      <p:cViewPr varScale="1">
        <p:scale>
          <a:sx n="62" d="100"/>
          <a:sy n="62" d="100"/>
        </p:scale>
        <p:origin x="-2442" y="-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Myriad Pro Light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1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Myriad Pro Light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1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Myriad Pro Light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1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Myriad Pro Light" pitchFamily="34" charset="0"/>
                <a:cs typeface="+mn-cs"/>
              </a:defRPr>
            </a:lvl1pPr>
          </a:lstStyle>
          <a:p>
            <a:pPr>
              <a:defRPr/>
            </a:pPr>
            <a:fld id="{3CA65138-A8BA-4F73-941D-94988E5B94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2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Myriad Pro Ligh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Myriad Pro Ligh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>
                <a:latin typeface="Myriad Pro Ligh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Myriad Pro Light" pitchFamily="34" charset="0"/>
                <a:cs typeface="+mn-cs"/>
              </a:defRPr>
            </a:lvl1pPr>
          </a:lstStyle>
          <a:p>
            <a:pPr>
              <a:defRPr/>
            </a:pPr>
            <a:fld id="{76320A0D-6774-4515-B246-BED33B98B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88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 Light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 Light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 Light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 Light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yriad Pro Light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D3219-8239-4921-B93E-4ABAD0AE7769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503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841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8FE9E94-622A-4AEE-9EC0-AFC39B2A5AD0}" type="slidenum">
              <a:rPr lang="en-US" b="0">
                <a:solidFill>
                  <a:prstClr val="black"/>
                </a:solidFill>
                <a:latin typeface="Myriad Pro Light"/>
              </a:rPr>
              <a:pPr algn="r"/>
              <a:t>2</a:t>
            </a:fld>
            <a:endParaRPr lang="en-US" b="0">
              <a:solidFill>
                <a:prstClr val="black"/>
              </a:solidFill>
              <a:latin typeface="Myriad Pro Light"/>
            </a:endParaRPr>
          </a:p>
        </p:txBody>
      </p:sp>
      <p:sp>
        <p:nvSpPr>
          <p:cNvPr id="259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62943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3019C53F-EF0D-4384-AA53-DFB26E297F75}" type="slidenum">
              <a:rPr lang="en-US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pPr eaLnBrk="0" hangingPunct="0"/>
              <a:t>3</a:t>
            </a:fld>
            <a:endParaRPr lang="en-US">
              <a:solidFill>
                <a:prstClr val="black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4648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D23033C-AFF2-4225-AFF4-59CD10ABB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4E58560-5184-4308-80AE-E8DE5477C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0240CAF-D52E-4083-BC12-343FF69A5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7B9EC17-9134-4C23-9757-310A13C3C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CFA837D-7E00-4F37-B52F-111BC171E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09CF7D6-9AA0-42BF-9C9F-12B040BE6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974AE62-807A-41A2-A577-B1C083EBD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4E5B40F-9A86-4A1D-9EA8-10BA26E10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1847AFB-DC68-4F5D-ABF4-140020569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7F649C6-0E2D-48E4-A468-945E51DB1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92BB9B0-5F0A-4B92-87F1-269099FC9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6E30686-8E6C-4C61-8046-8183E2B1F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474EBD7-3D3B-4C80-9A83-7CD10DEFA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6C9B47C-BF1E-4857-AA25-1DA0E3C35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9AB133F-6BFC-4096-8E58-967369751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D47628A-EC4C-436A-B1B7-ECEAE8B5D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4B03ABE-FF3B-4831-9348-AFAD0057C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CFEE750-01BD-4DAF-8C5E-E266AA2FD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8D3ABAD-E896-438D-8810-C3F2AF2DC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5E5CB41-B193-4C8A-8E1F-350F6A105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99189DD-AB57-44F5-BCBB-E5724B11E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F675133-F876-4CD7-924D-099372F1F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C8C081D-99D4-4182-B30F-917AB4B48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CCB7DAF-9C8C-45CF-A09D-14087A0C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E1AC8ED-97AB-4B07-9E01-7FABDE347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768E310-FFC0-4598-A93A-1CEF575AA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B71AC42-B2AB-4EB0-AF16-6122A729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8815"/>
            <a:ext cx="9144000" cy="111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445224"/>
            <a:ext cx="7146000" cy="507831"/>
          </a:xfrm>
          <a:prstGeom prst="rect">
            <a:avLst/>
          </a:prstGeom>
          <a:noFill/>
        </p:spPr>
        <p:txBody>
          <a:bodyPr wrap="none" lIns="449921">
            <a:noAutofit/>
          </a:bodyPr>
          <a:lstStyle>
            <a:lvl1pPr algn="l">
              <a:defRPr sz="2800" b="1" baseline="0">
                <a:solidFill>
                  <a:srgbClr val="272727"/>
                </a:solidFill>
                <a:effectLst/>
                <a:latin typeface="Myriad Pro Light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5982082"/>
            <a:ext cx="7146000" cy="399600"/>
          </a:xfrm>
          <a:noFill/>
        </p:spPr>
        <p:txBody>
          <a:bodyPr lIns="450000">
            <a:no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en-ZA" dirty="0" smtClean="0"/>
              <a:t>Click to edit date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14291"/>
            <a:ext cx="7715271" cy="571482"/>
          </a:xfrm>
          <a:prstGeom prst="rect">
            <a:avLst/>
          </a:prstGeom>
        </p:spPr>
        <p:txBody>
          <a:bodyPr lIns="449921" anchor="ctr">
            <a:normAutofit/>
          </a:bodyPr>
          <a:lstStyle>
            <a:lvl1pPr>
              <a:buNone/>
              <a:defRPr sz="2800" baseline="0">
                <a:solidFill>
                  <a:srgbClr val="272727"/>
                </a:solidFill>
              </a:defRPr>
            </a:lvl1pPr>
          </a:lstStyle>
          <a:p>
            <a:pPr lvl="0"/>
            <a:r>
              <a:rPr lang="en-ZA" dirty="0" smtClean="0"/>
              <a:t>Click to add slide heading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1071546"/>
            <a:ext cx="9144000" cy="5357850"/>
          </a:xfrm>
          <a:prstGeom prst="rect">
            <a:avLst/>
          </a:prstGeom>
        </p:spPr>
        <p:txBody>
          <a:bodyPr lIns="629889" tIns="287950"/>
          <a:lstStyle>
            <a:lvl1pPr marL="514259" indent="-514259">
              <a:buFont typeface="+mj-lt"/>
              <a:buAutoNum type="arabicPeriod"/>
              <a:defRPr sz="2000"/>
            </a:lvl1pPr>
            <a:lvl2pPr marL="799959" indent="-342839">
              <a:buFont typeface="+mj-lt"/>
              <a:buAutoNum type="arabicPeriod"/>
              <a:defRPr sz="1800">
                <a:solidFill>
                  <a:srgbClr val="272727"/>
                </a:solidFill>
              </a:defRPr>
            </a:lvl2pPr>
            <a:lvl3pPr marL="1257078" indent="-342839">
              <a:buFont typeface="+mj-lt"/>
              <a:buAutoNum type="arabicPeriod"/>
              <a:defRPr sz="1800">
                <a:solidFill>
                  <a:srgbClr val="272727"/>
                </a:solidFill>
              </a:defRPr>
            </a:lvl3pPr>
            <a:lvl4pPr marL="1714197" indent="-342839">
              <a:buFont typeface="+mj-lt"/>
              <a:buAutoNum type="arabicPeriod"/>
              <a:defRPr sz="1800">
                <a:solidFill>
                  <a:srgbClr val="272727"/>
                </a:solidFill>
              </a:defRPr>
            </a:lvl4pPr>
            <a:lvl5pPr marL="2171317" indent="-342839">
              <a:buFont typeface="+mj-lt"/>
              <a:buAutoNum type="arabicPeriod"/>
              <a:defRPr sz="1800" baseline="0">
                <a:solidFill>
                  <a:srgbClr val="27272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3966" y="6465603"/>
            <a:ext cx="500034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239" rtl="0"/>
            <a:fld id="{31D066B7-306B-4AAE-9066-2C68E5023768}" type="slidenum">
              <a:rPr lang="en-ZA" kern="1200" smtClean="0">
                <a:solidFill>
                  <a:prstClr val="white"/>
                </a:solidFill>
                <a:latin typeface="Myriad Pro"/>
                <a:ea typeface="+mn-ea"/>
                <a:cs typeface="+mn-cs"/>
              </a:rPr>
              <a:pPr defTabSz="914239" rtl="0"/>
              <a:t>‹#›</a:t>
            </a:fld>
            <a:endParaRPr lang="en-ZA" kern="1200" dirty="0">
              <a:solidFill>
                <a:prstClr val="white"/>
              </a:solidFill>
              <a:latin typeface="Myriad Pro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111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48680"/>
            <a:ext cx="7072330" cy="507831"/>
          </a:xfrm>
          <a:prstGeom prst="rect">
            <a:avLst/>
          </a:prstGeom>
          <a:noFill/>
        </p:spPr>
        <p:txBody>
          <a:bodyPr wrap="square" lIns="449921">
            <a:noAutofit/>
          </a:bodyPr>
          <a:lstStyle>
            <a:lvl1pPr algn="l">
              <a:defRPr sz="2800" b="0">
                <a:solidFill>
                  <a:srgbClr val="272727"/>
                </a:solidFill>
              </a:defRPr>
            </a:lvl1pPr>
          </a:lstStyle>
          <a:p>
            <a:r>
              <a:rPr lang="en-US" dirty="0" smtClean="0"/>
              <a:t>Click to edit section heading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14291"/>
            <a:ext cx="7715271" cy="571482"/>
          </a:xfrm>
          <a:prstGeom prst="rect">
            <a:avLst/>
          </a:prstGeom>
        </p:spPr>
        <p:txBody>
          <a:bodyPr lIns="449921" anchor="ctr">
            <a:normAutofit/>
          </a:bodyPr>
          <a:lstStyle>
            <a:lvl1pPr>
              <a:buNone/>
              <a:defRPr sz="2800" baseline="0">
                <a:solidFill>
                  <a:srgbClr val="272727"/>
                </a:solidFill>
              </a:defRPr>
            </a:lvl1pPr>
          </a:lstStyle>
          <a:p>
            <a:pPr lvl="0"/>
            <a:r>
              <a:rPr lang="en-ZA" dirty="0" smtClean="0"/>
              <a:t>Click to add slide heading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1071546"/>
            <a:ext cx="9144000" cy="5357850"/>
          </a:xfrm>
          <a:prstGeom prst="rect">
            <a:avLst/>
          </a:prstGeom>
        </p:spPr>
        <p:txBody>
          <a:bodyPr lIns="629889" tIns="287950"/>
          <a:lstStyle>
            <a:lvl1pPr marL="514259" indent="-514259">
              <a:buClr>
                <a:srgbClr val="FFB300"/>
              </a:buClr>
              <a:buSzPct val="120000"/>
              <a:buFont typeface="Arial" pitchFamily="34" charset="0"/>
              <a:buChar char="•"/>
              <a:defRPr sz="2000" baseline="0">
                <a:solidFill>
                  <a:srgbClr val="272727"/>
                </a:solidFill>
              </a:defRPr>
            </a:lvl1pPr>
            <a:lvl2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2pPr>
            <a:lvl3pPr>
              <a:buClr>
                <a:srgbClr val="808080"/>
              </a:buClr>
              <a:buSzPct val="120000"/>
              <a:defRPr sz="1800">
                <a:solidFill>
                  <a:srgbClr val="272727"/>
                </a:solidFill>
              </a:defRPr>
            </a:lvl3pPr>
            <a:lvl4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4pPr>
            <a:lvl5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3966" y="6465603"/>
            <a:ext cx="500034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239" rtl="0"/>
            <a:fld id="{31D066B7-306B-4AAE-9066-2C68E5023768}" type="slidenum">
              <a:rPr lang="en-ZA" kern="1200" smtClean="0">
                <a:solidFill>
                  <a:prstClr val="white"/>
                </a:solidFill>
                <a:latin typeface="Myriad Pro"/>
                <a:ea typeface="+mn-ea"/>
                <a:cs typeface="+mn-cs"/>
              </a:rPr>
              <a:pPr defTabSz="914239" rtl="0"/>
              <a:t>‹#›</a:t>
            </a:fld>
            <a:endParaRPr lang="en-ZA" kern="1200" dirty="0">
              <a:solidFill>
                <a:prstClr val="white"/>
              </a:solidFill>
              <a:latin typeface="Myriad Pro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with Cha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14291"/>
            <a:ext cx="7715271" cy="571482"/>
          </a:xfrm>
          <a:prstGeom prst="rect">
            <a:avLst/>
          </a:prstGeom>
        </p:spPr>
        <p:txBody>
          <a:bodyPr lIns="449921" anchor="ctr">
            <a:normAutofit/>
          </a:bodyPr>
          <a:lstStyle>
            <a:lvl1pPr>
              <a:buNone/>
              <a:defRPr sz="2800" baseline="0">
                <a:solidFill>
                  <a:srgbClr val="272727"/>
                </a:solidFill>
              </a:defRPr>
            </a:lvl1pPr>
          </a:lstStyle>
          <a:p>
            <a:pPr lvl="0"/>
            <a:r>
              <a:rPr lang="en-ZA" dirty="0" smtClean="0"/>
              <a:t>Click to add slide heading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" y="1071546"/>
            <a:ext cx="4643438" cy="5357850"/>
          </a:xfrm>
          <a:prstGeom prst="rect">
            <a:avLst/>
          </a:prstGeom>
        </p:spPr>
        <p:txBody>
          <a:bodyPr lIns="629889" tIns="287950"/>
          <a:lstStyle>
            <a:lvl1pPr marL="514259" indent="-514259">
              <a:buClr>
                <a:srgbClr val="FFB300"/>
              </a:buClr>
              <a:buSzPct val="120000"/>
              <a:buFont typeface="Arial" pitchFamily="34" charset="0"/>
              <a:buChar char="•"/>
              <a:defRPr sz="2000" baseline="0">
                <a:solidFill>
                  <a:srgbClr val="272727"/>
                </a:solidFill>
              </a:defRPr>
            </a:lvl1pPr>
            <a:lvl2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2pPr>
            <a:lvl3pPr>
              <a:buClr>
                <a:srgbClr val="808080"/>
              </a:buClr>
              <a:buSzPct val="120000"/>
              <a:defRPr sz="1800">
                <a:solidFill>
                  <a:srgbClr val="272727"/>
                </a:solidFill>
              </a:defRPr>
            </a:lvl3pPr>
            <a:lvl4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4pPr>
            <a:lvl5pPr>
              <a:buClr>
                <a:srgbClr val="808080"/>
              </a:buClr>
              <a:buSzPct val="120000"/>
              <a:buFont typeface="Arial" pitchFamily="34" charset="0"/>
              <a:buChar char="•"/>
              <a:defRPr sz="1800">
                <a:solidFill>
                  <a:srgbClr val="27272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4643439" y="1071546"/>
            <a:ext cx="4500562" cy="5357850"/>
          </a:xfrm>
          <a:prstGeom prst="rect">
            <a:avLst/>
          </a:prstGeom>
        </p:spPr>
        <p:txBody>
          <a:bodyPr lIns="449921">
            <a:noAutofit/>
          </a:bodyPr>
          <a:lstStyle>
            <a:lvl1pPr>
              <a:buNone/>
              <a:defRPr lang="en-ZA" sz="2000" kern="1200" baseline="0" dirty="0">
                <a:solidFill>
                  <a:srgbClr val="2727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839" lvl="0" indent="-342839" algn="l" defTabSz="914239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icon to add chart</a:t>
            </a:r>
            <a:endParaRPr lang="en-ZA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643966" y="6465603"/>
            <a:ext cx="500034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239" rtl="0"/>
            <a:fld id="{31D066B7-306B-4AAE-9066-2C68E5023768}" type="slidenum">
              <a:rPr lang="en-ZA" kern="1200" smtClean="0">
                <a:solidFill>
                  <a:prstClr val="white"/>
                </a:solidFill>
                <a:latin typeface="Myriad Pro"/>
                <a:ea typeface="+mn-ea"/>
                <a:cs typeface="+mn-cs"/>
              </a:rPr>
              <a:pPr defTabSz="914239" rtl="0"/>
              <a:t>‹#›</a:t>
            </a:fld>
            <a:endParaRPr lang="en-ZA" kern="1200" dirty="0">
              <a:solidFill>
                <a:prstClr val="white"/>
              </a:solidFill>
              <a:latin typeface="Myriad Pro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14291"/>
            <a:ext cx="7715271" cy="571482"/>
          </a:xfrm>
          <a:prstGeom prst="rect">
            <a:avLst/>
          </a:prstGeom>
        </p:spPr>
        <p:txBody>
          <a:bodyPr lIns="449921" anchor="ctr">
            <a:normAutofit/>
          </a:bodyPr>
          <a:lstStyle>
            <a:lvl1pPr>
              <a:buNone/>
              <a:defRPr sz="2800" baseline="0">
                <a:solidFill>
                  <a:srgbClr val="272727"/>
                </a:solidFill>
              </a:defRPr>
            </a:lvl1pPr>
          </a:lstStyle>
          <a:p>
            <a:pPr lvl="0"/>
            <a:r>
              <a:rPr lang="en-ZA" dirty="0" smtClean="0"/>
              <a:t>Click to add slide heading</a:t>
            </a:r>
            <a:endParaRPr lang="en-ZA" dirty="0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1"/>
          </p:nvPr>
        </p:nvSpPr>
        <p:spPr>
          <a:xfrm>
            <a:off x="357188" y="1285875"/>
            <a:ext cx="8501062" cy="4929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lang="en-ZA" sz="2000" kern="1200" baseline="0" dirty="0" smtClean="0">
                <a:solidFill>
                  <a:srgbClr val="2727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839" lvl="0" indent="-342839" algn="l" defTabSz="914239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icon to add table</a:t>
            </a:r>
            <a:endParaRPr lang="en-Z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3966" y="6465603"/>
            <a:ext cx="500034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239" rtl="0"/>
            <a:fld id="{31D066B7-306B-4AAE-9066-2C68E5023768}" type="slidenum">
              <a:rPr lang="en-ZA" kern="1200" smtClean="0">
                <a:solidFill>
                  <a:prstClr val="white"/>
                </a:solidFill>
                <a:latin typeface="Myriad Pro"/>
                <a:ea typeface="+mn-ea"/>
                <a:cs typeface="+mn-cs"/>
              </a:rPr>
              <a:pPr defTabSz="914239" rtl="0"/>
              <a:t>‹#›</a:t>
            </a:fld>
            <a:endParaRPr lang="en-ZA" kern="1200" dirty="0">
              <a:solidFill>
                <a:prstClr val="white"/>
              </a:solidFill>
              <a:latin typeface="Myriad Pro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0FACB3A-5066-4B2C-916A-AFF42466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14291"/>
            <a:ext cx="7715271" cy="571482"/>
          </a:xfrm>
          <a:prstGeom prst="rect">
            <a:avLst/>
          </a:prstGeom>
        </p:spPr>
        <p:txBody>
          <a:bodyPr lIns="449921" anchor="ctr">
            <a:normAutofit/>
          </a:bodyPr>
          <a:lstStyle>
            <a:lvl1pPr>
              <a:buNone/>
              <a:defRPr sz="2800" baseline="0">
                <a:solidFill>
                  <a:srgbClr val="272727"/>
                </a:solidFill>
              </a:defRPr>
            </a:lvl1pPr>
          </a:lstStyle>
          <a:p>
            <a:pPr lvl="0"/>
            <a:r>
              <a:rPr lang="en-ZA" dirty="0" smtClean="0"/>
              <a:t>Click to add slide heading</a:t>
            </a:r>
            <a:endParaRPr lang="en-ZA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57188" y="1285875"/>
            <a:ext cx="8501062" cy="4929188"/>
          </a:xfrm>
        </p:spPr>
        <p:txBody>
          <a:bodyPr>
            <a:normAutofit/>
          </a:bodyPr>
          <a:lstStyle>
            <a:lvl1pPr>
              <a:defRPr lang="en-ZA" sz="2000" kern="1200" baseline="0" dirty="0" smtClean="0">
                <a:solidFill>
                  <a:srgbClr val="2727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839" lvl="0" indent="-342839" algn="l" defTabSz="914239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icon to add chart</a:t>
            </a:r>
            <a:endParaRPr lang="en-Z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3966" y="6465603"/>
            <a:ext cx="500034" cy="365125"/>
          </a:xfrm>
          <a:prstGeom prst="rect">
            <a:avLst/>
          </a:prstGeom>
        </p:spPr>
        <p:txBody>
          <a:bodyPr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239" rtl="0"/>
            <a:fld id="{31D066B7-306B-4AAE-9066-2C68E5023768}" type="slidenum">
              <a:rPr lang="en-ZA" kern="1200" smtClean="0">
                <a:solidFill>
                  <a:prstClr val="white"/>
                </a:solidFill>
                <a:latin typeface="Myriad Pro"/>
                <a:ea typeface="+mn-ea"/>
                <a:cs typeface="+mn-cs"/>
              </a:rPr>
              <a:pPr defTabSz="914239" rtl="0"/>
              <a:t>‹#›</a:t>
            </a:fld>
            <a:endParaRPr lang="en-ZA" kern="1200" dirty="0">
              <a:solidFill>
                <a:prstClr val="white"/>
              </a:solidFill>
              <a:latin typeface="Myriad Pro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4" y="5409133"/>
            <a:ext cx="9144000" cy="111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657473"/>
            <a:ext cx="7072330" cy="507831"/>
          </a:xfrm>
          <a:prstGeom prst="rect">
            <a:avLst/>
          </a:prstGeom>
          <a:noFill/>
        </p:spPr>
        <p:txBody>
          <a:bodyPr wrap="square" lIns="449921">
            <a:noAutofit/>
          </a:bodyPr>
          <a:lstStyle>
            <a:lvl1pPr algn="l">
              <a:defRPr sz="2800" b="0">
                <a:solidFill>
                  <a:srgbClr val="272727"/>
                </a:solidFill>
              </a:defRPr>
            </a:lvl1pPr>
          </a:lstStyle>
          <a:p>
            <a:r>
              <a:rPr lang="en-US" dirty="0" smtClean="0"/>
              <a:t>Click to edit end message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682" indent="0" algn="ctr">
              <a:buNone/>
              <a:defRPr/>
            </a:lvl2pPr>
            <a:lvl3pPr marL="911369" indent="0" algn="ctr">
              <a:buNone/>
              <a:defRPr/>
            </a:lvl3pPr>
            <a:lvl4pPr marL="1367051" indent="0" algn="ctr">
              <a:buNone/>
              <a:defRPr/>
            </a:lvl4pPr>
            <a:lvl5pPr marL="1822734" indent="0" algn="ctr">
              <a:buNone/>
              <a:defRPr/>
            </a:lvl5pPr>
            <a:lvl6pPr marL="2278417" indent="0" algn="ctr">
              <a:buNone/>
              <a:defRPr/>
            </a:lvl6pPr>
            <a:lvl7pPr marL="2734103" indent="0" algn="ctr">
              <a:buNone/>
              <a:defRPr/>
            </a:lvl7pPr>
            <a:lvl8pPr marL="3189786" indent="0" algn="ctr">
              <a:buNone/>
              <a:defRPr/>
            </a:lvl8pPr>
            <a:lvl9pPr marL="364547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98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81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682" indent="0">
              <a:buNone/>
              <a:defRPr sz="1800"/>
            </a:lvl2pPr>
            <a:lvl3pPr marL="911369" indent="0">
              <a:buNone/>
              <a:defRPr sz="1600"/>
            </a:lvl3pPr>
            <a:lvl4pPr marL="1367051" indent="0">
              <a:buNone/>
              <a:defRPr sz="1400"/>
            </a:lvl4pPr>
            <a:lvl5pPr marL="1822734" indent="0">
              <a:buNone/>
              <a:defRPr sz="1400"/>
            </a:lvl5pPr>
            <a:lvl6pPr marL="2278417" indent="0">
              <a:buNone/>
              <a:defRPr sz="1400"/>
            </a:lvl6pPr>
            <a:lvl7pPr marL="2734103" indent="0">
              <a:buNone/>
              <a:defRPr sz="1400"/>
            </a:lvl7pPr>
            <a:lvl8pPr marL="3189786" indent="0">
              <a:buNone/>
              <a:defRPr sz="1400"/>
            </a:lvl8pPr>
            <a:lvl9pPr marL="364547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068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" y="5811845"/>
            <a:ext cx="3495675" cy="40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8103" y="5811845"/>
            <a:ext cx="3495675" cy="40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882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82" indent="0">
              <a:buNone/>
              <a:defRPr sz="2000" b="1"/>
            </a:lvl2pPr>
            <a:lvl3pPr marL="911369" indent="0">
              <a:buNone/>
              <a:defRPr sz="1800" b="1"/>
            </a:lvl3pPr>
            <a:lvl4pPr marL="1367051" indent="0">
              <a:buNone/>
              <a:defRPr sz="1600" b="1"/>
            </a:lvl4pPr>
            <a:lvl5pPr marL="1822734" indent="0">
              <a:buNone/>
              <a:defRPr sz="1600" b="1"/>
            </a:lvl5pPr>
            <a:lvl6pPr marL="2278417" indent="0">
              <a:buNone/>
              <a:defRPr sz="1600" b="1"/>
            </a:lvl6pPr>
            <a:lvl7pPr marL="2734103" indent="0">
              <a:buNone/>
              <a:defRPr sz="1600" b="1"/>
            </a:lvl7pPr>
            <a:lvl8pPr marL="3189786" indent="0">
              <a:buNone/>
              <a:defRPr sz="1600" b="1"/>
            </a:lvl8pPr>
            <a:lvl9pPr marL="36454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82" indent="0">
              <a:buNone/>
              <a:defRPr sz="2000" b="1"/>
            </a:lvl2pPr>
            <a:lvl3pPr marL="911369" indent="0">
              <a:buNone/>
              <a:defRPr sz="1800" b="1"/>
            </a:lvl3pPr>
            <a:lvl4pPr marL="1367051" indent="0">
              <a:buNone/>
              <a:defRPr sz="1600" b="1"/>
            </a:lvl4pPr>
            <a:lvl5pPr marL="1822734" indent="0">
              <a:buNone/>
              <a:defRPr sz="1600" b="1"/>
            </a:lvl5pPr>
            <a:lvl6pPr marL="2278417" indent="0">
              <a:buNone/>
              <a:defRPr sz="1600" b="1"/>
            </a:lvl6pPr>
            <a:lvl7pPr marL="2734103" indent="0">
              <a:buNone/>
              <a:defRPr sz="1600" b="1"/>
            </a:lvl7pPr>
            <a:lvl8pPr marL="3189786" indent="0">
              <a:buNone/>
              <a:defRPr sz="1600" b="1"/>
            </a:lvl8pPr>
            <a:lvl9pPr marL="36454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4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84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02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8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8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682" indent="0">
              <a:buNone/>
              <a:defRPr sz="1200"/>
            </a:lvl2pPr>
            <a:lvl3pPr marL="911369" indent="0">
              <a:buNone/>
              <a:defRPr sz="1000"/>
            </a:lvl3pPr>
            <a:lvl4pPr marL="1367051" indent="0">
              <a:buNone/>
              <a:defRPr sz="900"/>
            </a:lvl4pPr>
            <a:lvl5pPr marL="1822734" indent="0">
              <a:buNone/>
              <a:defRPr sz="900"/>
            </a:lvl5pPr>
            <a:lvl6pPr marL="2278417" indent="0">
              <a:buNone/>
              <a:defRPr sz="900"/>
            </a:lvl6pPr>
            <a:lvl7pPr marL="2734103" indent="0">
              <a:buNone/>
              <a:defRPr sz="900"/>
            </a:lvl7pPr>
            <a:lvl8pPr marL="3189786" indent="0">
              <a:buNone/>
              <a:defRPr sz="900"/>
            </a:lvl8pPr>
            <a:lvl9pPr marL="36454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56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A619891-AE11-4EA9-BFC1-5C3F7AE09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682" indent="0">
              <a:buNone/>
              <a:defRPr sz="2800"/>
            </a:lvl2pPr>
            <a:lvl3pPr marL="911369" indent="0">
              <a:buNone/>
              <a:defRPr sz="2400"/>
            </a:lvl3pPr>
            <a:lvl4pPr marL="1367051" indent="0">
              <a:buNone/>
              <a:defRPr sz="2000"/>
            </a:lvl4pPr>
            <a:lvl5pPr marL="1822734" indent="0">
              <a:buNone/>
              <a:defRPr sz="2000"/>
            </a:lvl5pPr>
            <a:lvl6pPr marL="2278417" indent="0">
              <a:buNone/>
              <a:defRPr sz="2000"/>
            </a:lvl6pPr>
            <a:lvl7pPr marL="2734103" indent="0">
              <a:buNone/>
              <a:defRPr sz="2000"/>
            </a:lvl7pPr>
            <a:lvl8pPr marL="3189786" indent="0">
              <a:buNone/>
              <a:defRPr sz="2000"/>
            </a:lvl8pPr>
            <a:lvl9pPr marL="364547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682" indent="0">
              <a:buNone/>
              <a:defRPr sz="1200"/>
            </a:lvl2pPr>
            <a:lvl3pPr marL="911369" indent="0">
              <a:buNone/>
              <a:defRPr sz="1000"/>
            </a:lvl3pPr>
            <a:lvl4pPr marL="1367051" indent="0">
              <a:buNone/>
              <a:defRPr sz="900"/>
            </a:lvl4pPr>
            <a:lvl5pPr marL="1822734" indent="0">
              <a:buNone/>
              <a:defRPr sz="900"/>
            </a:lvl5pPr>
            <a:lvl6pPr marL="2278417" indent="0">
              <a:buNone/>
              <a:defRPr sz="900"/>
            </a:lvl6pPr>
            <a:lvl7pPr marL="2734103" indent="0">
              <a:buNone/>
              <a:defRPr sz="900"/>
            </a:lvl7pPr>
            <a:lvl8pPr marL="3189786" indent="0">
              <a:buNone/>
              <a:defRPr sz="900"/>
            </a:lvl8pPr>
            <a:lvl9pPr marL="36454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080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44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57840" y="5275270"/>
            <a:ext cx="1785937" cy="93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" y="5275270"/>
            <a:ext cx="5205413" cy="93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934F036-837D-4B9F-9018-4457C2454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A6CB3B4-ABF2-40CE-8EA1-A88169AF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70FAFBC-F348-4B49-8D64-85575144E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0F61CA9-E87F-410F-B71A-3A6C392D8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2AACF83-607F-4994-BEEC-93A16B17B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2863" y="6600825"/>
            <a:ext cx="1666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Myriad Pro Light" pitchFamily="34" charset="0"/>
                <a:cs typeface="+mn-cs"/>
              </a:rPr>
              <a:t>MTN CM approach v6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6477000"/>
            <a:ext cx="1752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6629400"/>
            <a:ext cx="3276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b="0">
                <a:latin typeface="Myriad Pro Light" pitchFamily="34" charset="0"/>
              </a:rPr>
              <a:t>MTN Group 2009 BP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0" y="91567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2" name="Rectangle 4"/>
          <p:cNvSpPr>
            <a:spLocks/>
          </p:cNvSpPr>
          <p:nvPr/>
        </p:nvSpPr>
        <p:spPr bwMode="auto">
          <a:xfrm>
            <a:off x="152400" y="93091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3" name="Rectangle 4"/>
          <p:cNvSpPr>
            <a:spLocks/>
          </p:cNvSpPr>
          <p:nvPr/>
        </p:nvSpPr>
        <p:spPr bwMode="auto">
          <a:xfrm>
            <a:off x="304800" y="94615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96139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609600" y="97663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762000" y="99187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642938">
              <a:defRPr/>
            </a:pPr>
            <a:endParaRPr lang="en-GB" sz="3000" b="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2053" name="Rectangle 5"/>
          <p:cNvSpPr>
            <a:spLocks/>
          </p:cNvSpPr>
          <p:nvPr/>
        </p:nvSpPr>
        <p:spPr bwMode="auto">
          <a:xfrm>
            <a:off x="603250" y="6583363"/>
            <a:ext cx="2884488" cy="12223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defTabSz="642938">
              <a:defRPr/>
            </a:pPr>
            <a:r>
              <a:rPr lang="en-US" sz="800" b="0">
                <a:solidFill>
                  <a:srgbClr val="FFFFFF"/>
                </a:solidFill>
                <a:latin typeface="Verdana" pitchFamily="34" charset="0"/>
                <a:ea typeface="ヒラギノ角ゴ ProN W3"/>
                <a:cs typeface="ヒラギノ角ゴ ProN W3"/>
                <a:sym typeface="Verdana" pitchFamily="34" charset="0"/>
              </a:rPr>
              <a:t>© 2008 Mobile Telephone Networks. All rights reserved.</a:t>
            </a:r>
          </a:p>
        </p:txBody>
      </p:sp>
      <p:pic>
        <p:nvPicPr>
          <p:cNvPr id="2627606" name="Picture 22" descr="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24000"/>
            <a:ext cx="9144000" cy="4953000"/>
          </a:xfrm>
          <a:prstGeom prst="rect">
            <a:avLst/>
          </a:prstGeom>
          <a:noFill/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16" name="Rectangle 2"/>
          <p:cNvSpPr>
            <a:spLocks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FFB300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642938">
              <a:defRPr/>
            </a:pPr>
            <a:endParaRPr lang="en-GB" sz="3000" b="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pic>
        <p:nvPicPr>
          <p:cNvPr id="2627609" name="Picture 17" descr="MTN-Logo-small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39088" y="214313"/>
            <a:ext cx="12049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/>
          </p:cNvSpPr>
          <p:nvPr/>
        </p:nvSpPr>
        <p:spPr bwMode="auto">
          <a:xfrm>
            <a:off x="0" y="91567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>
            <a:off x="152400" y="93091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304800" y="94615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457200" y="96139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609600" y="97663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762000" y="99187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0" y="76200"/>
            <a:ext cx="9144000" cy="1036638"/>
          </a:xfrm>
          <a:prstGeom prst="rect">
            <a:avLst/>
          </a:prstGeom>
          <a:solidFill>
            <a:srgbClr val="FFB300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642938">
              <a:defRPr/>
            </a:pPr>
            <a:endParaRPr lang="en-GB" sz="3000" b="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pic>
        <p:nvPicPr>
          <p:cNvPr id="2627617" name="Picture 17" descr="MTN-Logo-small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39088" y="366713"/>
            <a:ext cx="12049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9"/>
          <p:cNvSpPr txBox="1"/>
          <p:nvPr/>
        </p:nvSpPr>
        <p:spPr>
          <a:xfrm>
            <a:off x="0" y="285750"/>
            <a:ext cx="9144000" cy="1525588"/>
          </a:xfrm>
          <a:prstGeom prst="rect">
            <a:avLst/>
          </a:prstGeom>
          <a:solidFill>
            <a:srgbClr val="FFB300"/>
          </a:solidFill>
        </p:spPr>
        <p:txBody>
          <a:bodyPr/>
          <a:lstStyle/>
          <a:p>
            <a:pPr>
              <a:defRPr/>
            </a:pPr>
            <a:endParaRPr lang="en-ZA" dirty="0"/>
          </a:p>
        </p:txBody>
      </p:sp>
      <p:pic>
        <p:nvPicPr>
          <p:cNvPr id="2627619" name="Picture 8" descr="main logo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19950" y="571500"/>
            <a:ext cx="19240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10000"/>
        </a:spcBef>
        <a:spcAft>
          <a:spcPct val="0"/>
        </a:spcAft>
        <a:buSzPct val="8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678725B3-0135-48AB-B6C6-661CBC41A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2863" y="6600825"/>
            <a:ext cx="1666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Myriad Pro Light" pitchFamily="34" charset="0"/>
                <a:cs typeface="+mn-cs"/>
              </a:rPr>
              <a:t>MTN CM approach v6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6477000"/>
            <a:ext cx="1752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6629400"/>
            <a:ext cx="3276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b="0">
                <a:latin typeface="Myriad Pro Light" pitchFamily="34" charset="0"/>
              </a:rPr>
              <a:t>MTN Group 2009 BP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0" y="91567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2" name="Rectangle 4"/>
          <p:cNvSpPr>
            <a:spLocks/>
          </p:cNvSpPr>
          <p:nvPr/>
        </p:nvSpPr>
        <p:spPr bwMode="auto">
          <a:xfrm>
            <a:off x="152400" y="93091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3" name="Rectangle 4"/>
          <p:cNvSpPr>
            <a:spLocks/>
          </p:cNvSpPr>
          <p:nvPr/>
        </p:nvSpPr>
        <p:spPr bwMode="auto">
          <a:xfrm>
            <a:off x="304800" y="94615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96139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609600" y="97663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762000" y="99187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642938">
              <a:defRPr/>
            </a:pPr>
            <a:endParaRPr lang="en-GB" sz="3000" b="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2053" name="Rectangle 5"/>
          <p:cNvSpPr>
            <a:spLocks/>
          </p:cNvSpPr>
          <p:nvPr/>
        </p:nvSpPr>
        <p:spPr bwMode="auto">
          <a:xfrm>
            <a:off x="603250" y="6583363"/>
            <a:ext cx="2884488" cy="12223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defTabSz="642938">
              <a:defRPr/>
            </a:pPr>
            <a:r>
              <a:rPr lang="en-US" sz="800" b="0">
                <a:solidFill>
                  <a:srgbClr val="FFFFFF"/>
                </a:solidFill>
                <a:latin typeface="Verdana" pitchFamily="34" charset="0"/>
                <a:ea typeface="ヒラギノ角ゴ ProN W3"/>
                <a:cs typeface="ヒラギノ角ゴ ProN W3"/>
                <a:sym typeface="Verdana" pitchFamily="34" charset="0"/>
              </a:rPr>
              <a:t>© 2008 Mobile Telephone Networks. All rights reserved.</a:t>
            </a:r>
          </a:p>
        </p:txBody>
      </p:sp>
      <p:pic>
        <p:nvPicPr>
          <p:cNvPr id="2642965" name="Picture 21" descr="0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600200"/>
            <a:ext cx="9144000" cy="4867275"/>
          </a:xfrm>
          <a:prstGeom prst="rect">
            <a:avLst/>
          </a:prstGeom>
          <a:noFill/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16" name="Rectangle 2"/>
          <p:cNvSpPr>
            <a:spLocks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FFB300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642938">
              <a:defRPr/>
            </a:pPr>
            <a:endParaRPr lang="en-GB" sz="3000" b="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pic>
        <p:nvPicPr>
          <p:cNvPr id="2642968" name="Picture 17" descr="MTN-Logo-small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39088" y="214313"/>
            <a:ext cx="12049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/>
          </p:cNvSpPr>
          <p:nvPr/>
        </p:nvSpPr>
        <p:spPr bwMode="auto">
          <a:xfrm>
            <a:off x="0" y="91567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>
            <a:off x="152400" y="93091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304800" y="94615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457200" y="96139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609600" y="97663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762000" y="99187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0" y="76200"/>
            <a:ext cx="9144000" cy="1036638"/>
          </a:xfrm>
          <a:prstGeom prst="rect">
            <a:avLst/>
          </a:prstGeom>
          <a:solidFill>
            <a:srgbClr val="FFB300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642938">
              <a:defRPr/>
            </a:pPr>
            <a:endParaRPr lang="en-GB" sz="3000" b="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pic>
        <p:nvPicPr>
          <p:cNvPr id="2642976" name="Picture 17" descr="MTN-Logo-small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39088" y="366713"/>
            <a:ext cx="12049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9"/>
          <p:cNvSpPr txBox="1"/>
          <p:nvPr/>
        </p:nvSpPr>
        <p:spPr>
          <a:xfrm>
            <a:off x="0" y="285750"/>
            <a:ext cx="9144000" cy="1525588"/>
          </a:xfrm>
          <a:prstGeom prst="rect">
            <a:avLst/>
          </a:prstGeom>
          <a:solidFill>
            <a:srgbClr val="FFB300"/>
          </a:solidFill>
        </p:spPr>
        <p:txBody>
          <a:bodyPr/>
          <a:lstStyle/>
          <a:p>
            <a:pPr>
              <a:defRPr/>
            </a:pPr>
            <a:endParaRPr lang="en-ZA" dirty="0"/>
          </a:p>
        </p:txBody>
      </p:sp>
      <p:pic>
        <p:nvPicPr>
          <p:cNvPr id="2642978" name="Picture 8" descr="main logo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19950" y="571500"/>
            <a:ext cx="19240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10000"/>
        </a:spcBef>
        <a:spcAft>
          <a:spcPct val="0"/>
        </a:spcAft>
        <a:buSzPct val="8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8329FB09-3F01-4908-A92C-51F0D1BCA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2863" y="6600825"/>
            <a:ext cx="1666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Myriad Pro Light" pitchFamily="34" charset="0"/>
                <a:cs typeface="+mn-cs"/>
              </a:rPr>
              <a:t>MTN CM approach v6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6477000"/>
            <a:ext cx="1752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6629400"/>
            <a:ext cx="3276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b="0">
                <a:latin typeface="Myriad Pro Light" pitchFamily="34" charset="0"/>
              </a:rPr>
              <a:t>MTN Group 2009 BP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0" y="91567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2" name="Rectangle 4"/>
          <p:cNvSpPr>
            <a:spLocks/>
          </p:cNvSpPr>
          <p:nvPr/>
        </p:nvSpPr>
        <p:spPr bwMode="auto">
          <a:xfrm>
            <a:off x="152400" y="93091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3" name="Rectangle 4"/>
          <p:cNvSpPr>
            <a:spLocks/>
          </p:cNvSpPr>
          <p:nvPr/>
        </p:nvSpPr>
        <p:spPr bwMode="auto">
          <a:xfrm>
            <a:off x="304800" y="94615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457200" y="96139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609600" y="97663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762000" y="99187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0" y="6438900"/>
            <a:ext cx="9144000" cy="4191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642938">
              <a:defRPr/>
            </a:pPr>
            <a:endParaRPr lang="en-GB" sz="3000" b="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2053" name="Rectangle 5"/>
          <p:cNvSpPr>
            <a:spLocks/>
          </p:cNvSpPr>
          <p:nvPr/>
        </p:nvSpPr>
        <p:spPr bwMode="auto">
          <a:xfrm>
            <a:off x="603250" y="6583363"/>
            <a:ext cx="2884488" cy="12223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defTabSz="642938">
              <a:defRPr/>
            </a:pPr>
            <a:r>
              <a:rPr lang="en-US" sz="800" b="0">
                <a:solidFill>
                  <a:srgbClr val="FFFFFF"/>
                </a:solidFill>
                <a:latin typeface="Verdana" pitchFamily="34" charset="0"/>
                <a:ea typeface="ヒラギノ角ゴ ProN W3"/>
                <a:cs typeface="ヒラギノ角ゴ ProN W3"/>
                <a:sym typeface="Verdana" pitchFamily="34" charset="0"/>
              </a:rPr>
              <a:t>© 2008 Mobile Telephone Networks. All rights reserved.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0" y="91567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11" name="Rectangle 4"/>
          <p:cNvSpPr>
            <a:spLocks/>
          </p:cNvSpPr>
          <p:nvPr/>
        </p:nvSpPr>
        <p:spPr bwMode="auto">
          <a:xfrm>
            <a:off x="152400" y="93091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304800" y="94615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457200" y="96139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609600" y="97663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762000" y="99187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pic>
        <p:nvPicPr>
          <p:cNvPr id="2662430" name="Picture 30" descr="0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24000"/>
            <a:ext cx="9144000" cy="4943475"/>
          </a:xfrm>
          <a:prstGeom prst="rect">
            <a:avLst/>
          </a:prstGeom>
          <a:noFill/>
        </p:spPr>
      </p:pic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16" name="Rectangle 2"/>
          <p:cNvSpPr>
            <a:spLocks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FFB300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642938">
              <a:defRPr/>
            </a:pPr>
            <a:endParaRPr lang="en-GB" sz="3000" b="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pic>
        <p:nvPicPr>
          <p:cNvPr id="2662433" name="Picture 17" descr="MTN-Logo-small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39088" y="214313"/>
            <a:ext cx="12049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4"/>
          <p:cNvSpPr>
            <a:spLocks/>
          </p:cNvSpPr>
          <p:nvPr/>
        </p:nvSpPr>
        <p:spPr bwMode="auto">
          <a:xfrm>
            <a:off x="0" y="91567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19" name="Rectangle 4"/>
          <p:cNvSpPr>
            <a:spLocks/>
          </p:cNvSpPr>
          <p:nvPr/>
        </p:nvSpPr>
        <p:spPr bwMode="auto">
          <a:xfrm>
            <a:off x="152400" y="93091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20" name="Rectangle 4"/>
          <p:cNvSpPr>
            <a:spLocks/>
          </p:cNvSpPr>
          <p:nvPr/>
        </p:nvSpPr>
        <p:spPr bwMode="auto">
          <a:xfrm>
            <a:off x="304800" y="94615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22" name="Rectangle 4"/>
          <p:cNvSpPr>
            <a:spLocks/>
          </p:cNvSpPr>
          <p:nvPr/>
        </p:nvSpPr>
        <p:spPr bwMode="auto">
          <a:xfrm>
            <a:off x="457200" y="96139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23" name="Rectangle 4"/>
          <p:cNvSpPr>
            <a:spLocks/>
          </p:cNvSpPr>
          <p:nvPr/>
        </p:nvSpPr>
        <p:spPr bwMode="auto">
          <a:xfrm>
            <a:off x="609600" y="97663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762000" y="9918700"/>
            <a:ext cx="13004800" cy="596900"/>
          </a:xfrm>
          <a:prstGeom prst="rect">
            <a:avLst/>
          </a:prstGeom>
          <a:solidFill>
            <a:srgbClr val="7E7E7E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en-US" sz="4200" b="0">
              <a:solidFill>
                <a:srgbClr val="000000"/>
              </a:solidFill>
              <a:latin typeface="Gill Sans" pitchFamily="-107" charset="0"/>
              <a:ea typeface="ヒラギノ角ゴ ProN W3" pitchFamily="-107" charset="-128"/>
              <a:cs typeface="+mn-cs"/>
              <a:sym typeface="Gill Sans" pitchFamily="-107" charset="0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0" y="76200"/>
            <a:ext cx="9144000" cy="1036638"/>
          </a:xfrm>
          <a:prstGeom prst="rect">
            <a:avLst/>
          </a:prstGeom>
          <a:solidFill>
            <a:srgbClr val="FFB300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642938">
              <a:defRPr/>
            </a:pPr>
            <a:endParaRPr lang="en-GB" sz="3000" b="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pic>
        <p:nvPicPr>
          <p:cNvPr id="2662441" name="Picture 17" descr="MTN-Logo-small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39088" y="366713"/>
            <a:ext cx="1204912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9"/>
          <p:cNvSpPr txBox="1"/>
          <p:nvPr/>
        </p:nvSpPr>
        <p:spPr>
          <a:xfrm>
            <a:off x="0" y="285750"/>
            <a:ext cx="9144000" cy="1525588"/>
          </a:xfrm>
          <a:prstGeom prst="rect">
            <a:avLst/>
          </a:prstGeom>
          <a:solidFill>
            <a:srgbClr val="FFB300"/>
          </a:solidFill>
        </p:spPr>
        <p:txBody>
          <a:bodyPr/>
          <a:lstStyle/>
          <a:p>
            <a:pPr>
              <a:defRPr/>
            </a:pPr>
            <a:endParaRPr lang="en-ZA" dirty="0"/>
          </a:p>
        </p:txBody>
      </p:sp>
      <p:pic>
        <p:nvPicPr>
          <p:cNvPr id="2662443" name="Picture 8" descr="main logo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19950" y="571500"/>
            <a:ext cx="19240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chemeClr val="tx1"/>
          </a:solidFill>
          <a:latin typeface="Myriad Pro"/>
          <a:cs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10000"/>
        </a:spcBef>
        <a:spcAft>
          <a:spcPct val="0"/>
        </a:spcAft>
        <a:buSzPct val="8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1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13476"/>
            <a:ext cx="9144000" cy="1525512"/>
          </a:xfrm>
          <a:prstGeom prst="rect">
            <a:avLst/>
          </a:prstGeom>
          <a:solidFill>
            <a:srgbClr val="FFB300"/>
          </a:solidFill>
        </p:spPr>
        <p:txBody>
          <a:bodyPr lIns="91122" tIns="45562" rIns="91122" bIns="45562"/>
          <a:lstStyle/>
          <a:p>
            <a:pPr defTabSz="911208">
              <a:defRPr/>
            </a:pPr>
            <a:endParaRPr lang="en-ZA" sz="1800" b="0" dirty="0">
              <a:solidFill>
                <a:srgbClr val="000000"/>
              </a:solidFill>
              <a:latin typeface="Verdana"/>
              <a:cs typeface="Arial"/>
              <a:sym typeface="Gill Sans" pitchFamily="-65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" y="5275036"/>
            <a:ext cx="7143359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8507" tIns="45569" rIns="91140" bIns="455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" y="5811774"/>
            <a:ext cx="7143359" cy="40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8507" tIns="45569" rIns="91140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smtClean="0"/>
              <a:t>Click to edit date</a:t>
            </a:r>
            <a:endParaRPr lang="en-GB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87" y="5357826"/>
            <a:ext cx="814958" cy="81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56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7272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72727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72727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72727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72727"/>
          </a:solidFill>
          <a:latin typeface="Verdana" pitchFamily="34" charset="0"/>
          <a:cs typeface="Arial" charset="0"/>
        </a:defRPr>
      </a:lvl5pPr>
      <a:lvl6pPr marL="455682" algn="l" rtl="0" fontAlgn="base">
        <a:spcBef>
          <a:spcPct val="0"/>
        </a:spcBef>
        <a:spcAft>
          <a:spcPct val="0"/>
        </a:spcAft>
        <a:defRPr sz="2800" b="1">
          <a:solidFill>
            <a:srgbClr val="272727"/>
          </a:solidFill>
          <a:latin typeface="Verdana" pitchFamily="34" charset="0"/>
          <a:cs typeface="Arial" charset="0"/>
        </a:defRPr>
      </a:lvl6pPr>
      <a:lvl7pPr marL="911369" algn="l" rtl="0" fontAlgn="base">
        <a:spcBef>
          <a:spcPct val="0"/>
        </a:spcBef>
        <a:spcAft>
          <a:spcPct val="0"/>
        </a:spcAft>
        <a:defRPr sz="2800" b="1">
          <a:solidFill>
            <a:srgbClr val="272727"/>
          </a:solidFill>
          <a:latin typeface="Verdana" pitchFamily="34" charset="0"/>
          <a:cs typeface="Arial" charset="0"/>
        </a:defRPr>
      </a:lvl7pPr>
      <a:lvl8pPr marL="1367051" algn="l" rtl="0" fontAlgn="base">
        <a:spcBef>
          <a:spcPct val="0"/>
        </a:spcBef>
        <a:spcAft>
          <a:spcPct val="0"/>
        </a:spcAft>
        <a:defRPr sz="2800" b="1">
          <a:solidFill>
            <a:srgbClr val="272727"/>
          </a:solidFill>
          <a:latin typeface="Verdana" pitchFamily="34" charset="0"/>
          <a:cs typeface="Arial" charset="0"/>
        </a:defRPr>
      </a:lvl8pPr>
      <a:lvl9pPr marL="1822734" algn="l" rtl="0" fontAlgn="base">
        <a:spcBef>
          <a:spcPct val="0"/>
        </a:spcBef>
        <a:spcAft>
          <a:spcPct val="0"/>
        </a:spcAft>
        <a:defRPr sz="2800" b="1">
          <a:solidFill>
            <a:srgbClr val="272727"/>
          </a:solidFill>
          <a:latin typeface="Verdana" pitchFamily="34" charset="0"/>
          <a:cs typeface="Arial" charset="0"/>
        </a:defRPr>
      </a:lvl9pPr>
    </p:titleStyle>
    <p:bodyStyle>
      <a:lvl1pPr marL="337953" indent="-337953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272727"/>
          </a:solidFill>
          <a:latin typeface="+mn-lt"/>
          <a:ea typeface="+mn-ea"/>
          <a:cs typeface="+mn-cs"/>
        </a:defRPr>
      </a:lvl1pPr>
      <a:lvl2pPr marL="736302" indent="-28042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36091" indent="-22290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590527" indent="-22290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47837" indent="-22290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06260" indent="-2278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61941" indent="-2278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17628" indent="-2278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73314" indent="-2278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1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82" algn="l" defTabSz="911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69" algn="l" defTabSz="911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051" algn="l" defTabSz="911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734" algn="l" defTabSz="911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417" algn="l" defTabSz="911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103" algn="l" defTabSz="911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786" algn="l" defTabSz="911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477" algn="l" defTabSz="911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5410200"/>
            <a:ext cx="7146000" cy="10668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WORLDREMIT USER GUIDE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"/>
          <p:cNvSpPr txBox="1">
            <a:spLocks noGrp="1"/>
          </p:cNvSpPr>
          <p:nvPr/>
        </p:nvSpPr>
        <p:spPr bwMode="auto">
          <a:xfrm>
            <a:off x="6877050" y="6629400"/>
            <a:ext cx="2133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b="0">
                <a:solidFill>
                  <a:srgbClr val="272727"/>
                </a:solidFill>
                <a:latin typeface="Myriad Pro"/>
                <a:cs typeface="+mn-cs"/>
              </a:rPr>
              <a:t>Page </a:t>
            </a:r>
            <a:fld id="{9B6D9DFD-AC86-473E-93C2-EEBF0CCE4797}" type="slidenum">
              <a:rPr lang="en-US" b="0">
                <a:solidFill>
                  <a:srgbClr val="272727"/>
                </a:solidFill>
                <a:latin typeface="Myriad Pro"/>
                <a:cs typeface="+mn-cs"/>
              </a:rPr>
              <a:pPr algn="r">
                <a:defRPr/>
              </a:pPr>
              <a:t>2</a:t>
            </a:fld>
            <a:endParaRPr lang="en-US" b="0">
              <a:solidFill>
                <a:srgbClr val="272727"/>
              </a:solidFill>
              <a:latin typeface="Myriad Pro"/>
              <a:cs typeface="+mn-cs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337792" y="229027"/>
            <a:ext cx="7924800" cy="50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GB" sz="2800" b="0" smtClean="0">
                <a:solidFill>
                  <a:srgbClr val="27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WORLDREMIT </a:t>
            </a:r>
            <a:r>
              <a:rPr lang="en-GB" sz="2800" b="0" dirty="0" smtClean="0">
                <a:solidFill>
                  <a:srgbClr val="27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GUIDE</a:t>
            </a:r>
            <a:endParaRPr lang="en-GB" sz="2000" b="0" dirty="0" smtClean="0">
              <a:solidFill>
                <a:srgbClr val="2727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ball-r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1132" y="848173"/>
            <a:ext cx="2231400" cy="110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167" y="1189165"/>
            <a:ext cx="197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S’INSCRIRE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-21469505" y="3445996"/>
            <a:ext cx="0" cy="541605"/>
          </a:xfrm>
          <a:prstGeom prst="straightConnector1">
            <a:avLst/>
          </a:prstGeom>
          <a:noFill/>
          <a:ln w="38100" cap="flat" cmpd="sng" algn="ctr">
            <a:solidFill>
              <a:srgbClr val="005883">
                <a:lumMod val="50000"/>
                <a:lumOff val="50000"/>
              </a:srgbClr>
            </a:solidFill>
            <a:prstDash val="solid"/>
            <a:tailEnd type="arrow"/>
          </a:ln>
          <a:effectLst/>
        </p:spPr>
      </p:cxnSp>
      <p:sp>
        <p:nvSpPr>
          <p:cNvPr id="71" name="Rectangle 25"/>
          <p:cNvSpPr>
            <a:spLocks/>
          </p:cNvSpPr>
          <p:nvPr/>
        </p:nvSpPr>
        <p:spPr bwMode="auto">
          <a:xfrm>
            <a:off x="5181600" y="6324600"/>
            <a:ext cx="1044706" cy="24047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0" marR="0" lvl="0" indent="0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0" cap="none" spc="0" normalizeH="0" baseline="0" noProof="0" dirty="0" smtClean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charset="0"/>
            </a:endParaRPr>
          </a:p>
        </p:txBody>
      </p:sp>
      <p:sp>
        <p:nvSpPr>
          <p:cNvPr id="3" name="AutoShape 2" descr="Résultat de recherche d'images pour &quot;camion de livraison guinnes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" name="Picture 37" descr="ball-r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90634" y="838200"/>
            <a:ext cx="2325941" cy="11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3450733" y="113480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VALIDER &amp; CRÉER SON COMPTE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39" descr="ball-r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26523" y="4299837"/>
            <a:ext cx="1271927" cy="10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ball-r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4000" y="5629497"/>
            <a:ext cx="1385584" cy="107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ball-r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9624" y="4183880"/>
            <a:ext cx="1177376" cy="10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6953628" y="4614446"/>
            <a:ext cx="123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PORTEFEUILLE MOBILE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Picture 45" descr="ball-r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26523" y="5481152"/>
            <a:ext cx="1416508" cy="121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7128631" y="5687754"/>
            <a:ext cx="1069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ENTRER LE MONTANT DANS LA MONNIAE DU PAYS DE DESTINATION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Picture 47" descr="ball-r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77050" y="3113704"/>
            <a:ext cx="1258505" cy="10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5553391" y="5922110"/>
            <a:ext cx="101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ENTRER INFO DU BENEFICIARE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3" name="Picture 52" descr="ball-r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44339" y="848366"/>
            <a:ext cx="2566084" cy="109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5421271" y="4470130"/>
            <a:ext cx="93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MOTIF D’ENVOI D’ARGENT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5" name="Picture 54" descr="ball-r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77050" y="1948563"/>
            <a:ext cx="1303446" cy="109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6591300" y="1244022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 COMPTE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7" name="Picture 56" descr="ball-r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23266" y="4191000"/>
            <a:ext cx="1229734" cy="10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6909556" y="2296580"/>
            <a:ext cx="1167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CHOIX DU PAYS DE DESTINATION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77730" y="4521928"/>
            <a:ext cx="1151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 DE PAIEMENT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26523" y="3490312"/>
            <a:ext cx="1108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SELECTIONNER UN SERVICE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Picture 60" descr="ball-r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33600" y="4191000"/>
            <a:ext cx="1346942" cy="10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2271442" y="4430518"/>
            <a:ext cx="107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COMPLETER INFO D’INSCRIPTION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6" name="Picture 65" descr="ball-r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961" y="4147437"/>
            <a:ext cx="1992859" cy="10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151608" y="4509202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ENVOYER L’ARGENT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132018" y="1189165"/>
            <a:ext cx="1166315" cy="334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5348051" y="1170061"/>
            <a:ext cx="1052749" cy="353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467600" y="1881746"/>
            <a:ext cx="76200" cy="175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>
            <a:off x="7460383" y="3016994"/>
            <a:ext cx="76200" cy="175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>
            <a:off x="7505700" y="4167746"/>
            <a:ext cx="76200" cy="175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>
            <a:off x="7527381" y="5367434"/>
            <a:ext cx="76200" cy="175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6719584" y="6101248"/>
            <a:ext cx="234044" cy="1120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Left Arrow 77"/>
          <p:cNvSpPr/>
          <p:nvPr/>
        </p:nvSpPr>
        <p:spPr>
          <a:xfrm>
            <a:off x="4949160" y="4691137"/>
            <a:ext cx="234044" cy="1120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eft Arrow 79"/>
          <p:cNvSpPr/>
          <p:nvPr/>
        </p:nvSpPr>
        <p:spPr>
          <a:xfrm>
            <a:off x="3432441" y="4668636"/>
            <a:ext cx="234044" cy="1120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Left Arrow 80"/>
          <p:cNvSpPr/>
          <p:nvPr/>
        </p:nvSpPr>
        <p:spPr>
          <a:xfrm>
            <a:off x="1942614" y="4676224"/>
            <a:ext cx="234044" cy="1120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5904877" y="5224408"/>
            <a:ext cx="191123" cy="3186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065" y="4860482"/>
            <a:ext cx="333259" cy="216326"/>
          </a:xfrm>
          <a:prstGeom prst="rect">
            <a:avLst/>
          </a:prstGeom>
        </p:spPr>
      </p:pic>
      <p:pic>
        <p:nvPicPr>
          <p:cNvPr id="1028" name="Picture 4" descr="Maest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43" y="4319222"/>
            <a:ext cx="381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486" y="2623003"/>
            <a:ext cx="287878" cy="239898"/>
          </a:xfrm>
          <a:prstGeom prst="rect">
            <a:avLst/>
          </a:prstGeom>
        </p:spPr>
      </p:pic>
      <p:pic>
        <p:nvPicPr>
          <p:cNvPr id="1030" name="Picture 6" descr="mtn mobile mone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83" y="4914711"/>
            <a:ext cx="835025" cy="3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83313" y="6063474"/>
            <a:ext cx="52933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XAF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486400"/>
            <a:ext cx="7143359" cy="508000"/>
          </a:xfrm>
        </p:spPr>
        <p:txBody>
          <a:bodyPr/>
          <a:lstStyle/>
          <a:p>
            <a:pPr eaLnBrk="1" hangingPunct="1"/>
            <a:r>
              <a:rPr lang="en-ZA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THANK YOU</a:t>
            </a:r>
            <a:endParaRPr lang="en-GB" sz="4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heme/theme1.xml><?xml version="1.0" encoding="utf-8"?>
<a:theme xmlns:a="http://schemas.openxmlformats.org/drawingml/2006/main" name="1_MTN">
  <a:themeElements>
    <a:clrScheme name="1_MT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TN">
      <a:majorFont>
        <a:latin typeface="Myriad Pro"/>
        <a:ea typeface=""/>
        <a:cs typeface="Arial"/>
      </a:majorFont>
      <a:minorFont>
        <a:latin typeface="Myriad Pro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T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T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T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T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T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T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T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TN">
  <a:themeElements>
    <a:clrScheme name="2_MT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MTN">
      <a:majorFont>
        <a:latin typeface="Myriad Pro"/>
        <a:ea typeface=""/>
        <a:cs typeface="Arial"/>
      </a:majorFont>
      <a:minorFont>
        <a:latin typeface="Myriad Pro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T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T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T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T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T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T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T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MTN">
  <a:themeElements>
    <a:clrScheme name="3_MT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MTN">
      <a:majorFont>
        <a:latin typeface="Myriad Pro"/>
        <a:ea typeface=""/>
        <a:cs typeface="Arial"/>
      </a:majorFont>
      <a:minorFont>
        <a:latin typeface="Myriad Pro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T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T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T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T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T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T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T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07 MTN Presentation Template">
  <a:themeElements>
    <a:clrScheme name="MTN">
      <a:dk1>
        <a:srgbClr val="272727"/>
      </a:dk1>
      <a:lt1>
        <a:sysClr val="window" lastClr="FFFFFF"/>
      </a:lt1>
      <a:dk2>
        <a:srgbClr val="005883"/>
      </a:dk2>
      <a:lt2>
        <a:srgbClr val="FFD166"/>
      </a:lt2>
      <a:accent1>
        <a:srgbClr val="FFB300"/>
      </a:accent1>
      <a:accent2>
        <a:srgbClr val="272727"/>
      </a:accent2>
      <a:accent3>
        <a:srgbClr val="005883"/>
      </a:accent3>
      <a:accent4>
        <a:srgbClr val="FFD166"/>
      </a:accent4>
      <a:accent5>
        <a:srgbClr val="BB0000"/>
      </a:accent5>
      <a:accent6>
        <a:srgbClr val="B3B3B3"/>
      </a:accent6>
      <a:hlink>
        <a:srgbClr val="005883"/>
      </a:hlink>
      <a:folHlink>
        <a:srgbClr val="669BB5"/>
      </a:folHlink>
    </a:clrScheme>
    <a:fontScheme name="MTN CI">
      <a:majorFont>
        <a:latin typeface="Myriad Pro Light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67F9D5796D024D8935EF4B28AC8204" ma:contentTypeVersion="0" ma:contentTypeDescription="Create a new document." ma:contentTypeScope="" ma:versionID="8fb81e09e21d62ed4ed1107600a471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56D86A-9912-4AA3-BDA7-963F7E2D4F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DDAE5C-C207-471E-BC9F-7DC5B50F93BA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DF377AC-A53E-4C02-9288-22109C0C50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54145</TotalTime>
  <Words>57</Words>
  <Application>Microsoft Office PowerPoint</Application>
  <PresentationFormat>On-screen Show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6" baseType="lpstr">
      <vt:lpstr>Arial</vt:lpstr>
      <vt:lpstr>Gill Sans</vt:lpstr>
      <vt:lpstr>Myriad Pro</vt:lpstr>
      <vt:lpstr>Myriad Pro Light</vt:lpstr>
      <vt:lpstr>Tahoma</vt:lpstr>
      <vt:lpstr>Verdana</vt:lpstr>
      <vt:lpstr>Wingdings</vt:lpstr>
      <vt:lpstr>ヒラギノ角ゴ ProN W3</vt:lpstr>
      <vt:lpstr>1_MTN</vt:lpstr>
      <vt:lpstr>2_MTN</vt:lpstr>
      <vt:lpstr>3_MTN</vt:lpstr>
      <vt:lpstr>2007 MTN Presentation Template</vt:lpstr>
      <vt:lpstr>11_Title Slide</vt:lpstr>
      <vt:lpstr>WORLDREMIT USER GUIDE</vt:lpstr>
      <vt:lpstr>PowerPoint Presentation</vt:lpstr>
      <vt:lpstr>THANK YOU</vt:lpstr>
    </vt:vector>
  </TitlesOfParts>
  <Company>MTN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</dc:creator>
  <cp:lastModifiedBy>Cyrille Emile Nsome Mbende [MTN Cameroon Mobile Money - MTN House]</cp:lastModifiedBy>
  <cp:revision>1725</cp:revision>
  <dcterms:created xsi:type="dcterms:W3CDTF">2004-05-24T13:23:40Z</dcterms:created>
  <dcterms:modified xsi:type="dcterms:W3CDTF">2016-09-13T13:45:35Z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0x0101008867F9D5796D024D8935EF4B28AC8204</vt:lpwstr>
  </property>
  <property fmtid="{D5CDD505-2E9C-101B-9397-08002B2CF9AE}" pid="3" name="TitusGUID">
    <vt:lpwstr>a564581d-0632-47ec-8757-007335faca77</vt:lpwstr>
  </property>
  <property fmtid="{D5CDD505-2E9C-101B-9397-08002B2CF9AE}" pid="4" name="Information Classification">
    <vt:lpwstr>General</vt:lpwstr>
  </property>
</Properties>
</file>